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4954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Stock Market Analysis: A Comparative Study of LSTM, Linear Regression and Random Forest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491032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compares three machine learning models for stock market prediction: Long Short-Term Memory (LSTM), Linear Regression, and Random Forest. We analyze their performance on a real-world stock dataset, covering preprocessing, model architecture, training, performance metrics, and model evaluation.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001375" y="56457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44444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by Yuvan Shankar 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001375" y="6340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44444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23AM125             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4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Selection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5573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choice of model depends on specific requirements. LSTM is suitable for complex time series, linear regression for simple relationships, and Random Forest for a balance between accuracy and robustness.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9684"/>
            <a:ext cx="6081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837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3099" y="2668786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074194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Missing values are handled using imputation techniques, such as mean or median imputation, to ensure data completeness for model training.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5837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5844" y="2668786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0741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New features are derived from existing data, such as moving averages and momentum indicators, to improve model accuracy.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335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0357" y="5818584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33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2399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is normalized to a consistent range, typically between 0 and 1, to prevent bias towards features with larger scales.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826" y="748546"/>
            <a:ext cx="5275064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LSTM Model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29864" y="1724382"/>
            <a:ext cx="22860" cy="5756553"/>
          </a:xfrm>
          <a:prstGeom prst="roundRect">
            <a:avLst>
              <a:gd name="adj" fmla="val 387669"/>
            </a:avLst>
          </a:prstGeom>
          <a:solidFill>
            <a:srgbClr val="C8C9CF"/>
          </a:solidFill>
          <a:ln/>
        </p:spPr>
      </p:sp>
      <p:sp>
        <p:nvSpPr>
          <p:cNvPr id="5" name="Shape 2"/>
          <p:cNvSpPr/>
          <p:nvPr/>
        </p:nvSpPr>
        <p:spPr>
          <a:xfrm>
            <a:off x="6755785" y="2187535"/>
            <a:ext cx="738426" cy="22860"/>
          </a:xfrm>
          <a:prstGeom prst="roundRect">
            <a:avLst>
              <a:gd name="adj" fmla="val 387669"/>
            </a:avLst>
          </a:prstGeom>
          <a:solidFill>
            <a:srgbClr val="C8C9CF"/>
          </a:solidFill>
          <a:ln/>
        </p:spPr>
      </p:sp>
      <p:sp>
        <p:nvSpPr>
          <p:cNvPr id="6" name="Shape 3"/>
          <p:cNvSpPr/>
          <p:nvPr/>
        </p:nvSpPr>
        <p:spPr>
          <a:xfrm>
            <a:off x="6303943" y="1961674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80036" y="2040731"/>
            <a:ext cx="12251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1796" y="1935361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Architecture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1796" y="2391489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LSTM model consists of multiple layers of recurrent neural network cells, each with memory units to capture temporal dependencies in time series data.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5785" y="4289227"/>
            <a:ext cx="738426" cy="22860"/>
          </a:xfrm>
          <a:prstGeom prst="roundRect">
            <a:avLst>
              <a:gd name="adj" fmla="val 387669"/>
            </a:avLst>
          </a:prstGeom>
          <a:solidFill>
            <a:srgbClr val="C8C9CF"/>
          </a:solidFill>
          <a:ln/>
        </p:spPr>
      </p:sp>
      <p:sp>
        <p:nvSpPr>
          <p:cNvPr id="11" name="Shape 8"/>
          <p:cNvSpPr/>
          <p:nvPr/>
        </p:nvSpPr>
        <p:spPr>
          <a:xfrm>
            <a:off x="6303943" y="4063365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53128" y="4142423"/>
            <a:ext cx="17621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1796" y="4037052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Hyperparameters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1796" y="4493181"/>
            <a:ext cx="6190178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Parameters such as the number of hidden units, learning rate, and dropout rate are tuned to optimize model performance.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5785" y="6053376"/>
            <a:ext cx="738426" cy="22860"/>
          </a:xfrm>
          <a:prstGeom prst="roundRect">
            <a:avLst>
              <a:gd name="adj" fmla="val 387669"/>
            </a:avLst>
          </a:prstGeom>
          <a:solidFill>
            <a:srgbClr val="C8C9CF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3943" y="5827514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49675" y="5906572"/>
            <a:ext cx="18323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1796" y="5801201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Training Process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1796" y="6257330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model is trained using backpropagation through time, adjusting weights to minimize the difference between predicted and actual stock prices.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70923"/>
            <a:ext cx="32693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Linear Regression Model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2507218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Assumptions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088362"/>
            <a:ext cx="2149554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Linear regression assumes a linear relationship between independent variables and the dependent variable, with normally distributed errors.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504367" y="2507218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Selection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504367" y="3442692"/>
            <a:ext cx="214955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Relevant features are identified through correlation analysis and feature importance techniques to ensure a strong linear relationship.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14943" y="2507218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Training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14943" y="3088362"/>
            <a:ext cx="214955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model learns a linear equation that minimizes the sum of squared errors between predicted and actual stock prices.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2499"/>
            <a:ext cx="5856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Random Forest Model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085874"/>
            <a:ext cx="2875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Tree-based Structure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Random Forest model consists of multiple decision trees, each trained on a random subset of data and features.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Parameter Tuning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Parameters such as the number of trees, maximum depth, and minimum samples per leaf are adjusted for optimal performance.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Ensemble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Predictions from individual trees are averaged to reduce variance and improve overall model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172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3193018"/>
            <a:ext cx="5234464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Metrics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2711" y="4161234"/>
            <a:ext cx="13164979" cy="3494961"/>
          </a:xfrm>
          <a:prstGeom prst="roundRect">
            <a:avLst>
              <a:gd name="adj" fmla="val 25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0331" y="4168854"/>
            <a:ext cx="13149739" cy="6015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49643" y="4302085"/>
            <a:ext cx="615243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Metric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28322" y="4302085"/>
            <a:ext cx="615243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Description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0331" y="4770358"/>
            <a:ext cx="13149739" cy="93654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49643" y="4903589"/>
            <a:ext cx="615243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Accuracy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28322" y="4903589"/>
            <a:ext cx="615243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accuracy of the model represents the percentage of correctly predicted stock price movements.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40331" y="5706904"/>
            <a:ext cx="13149739" cy="19416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49643" y="5840135"/>
            <a:ext cx="615243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R-squared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28322" y="5840135"/>
            <a:ext cx="6152436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R-squared is a measure of how well the model explains the variation in stock prices. A higher R-squared value indicates a better fit, suggesting that the model is more effective at capturing the relationship between the independent variables and the dependent variable.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575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606516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Actual Stock Prices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23749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actual stock prices are plotted as a time series, representing the historical data used for training and evaluation.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39270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866084"/>
            <a:ext cx="30252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Predicted Stock Prices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356503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predictions from each model are plotted alongside the actual prices to visually assess model accuracy and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530543"/>
            <a:ext cx="5312212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Insights and Discussion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1421606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4370" y="209585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Overfitting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4370" y="2512457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Models may overfit the training data, leading to poor generalization and prediction accuracy on unseen data.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4370" y="438102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Underfitting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74370" y="47976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Models may underfit the data, failing to capture underlying patterns and resulting in low accuracy.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5991939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4370" y="6666190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Prediction Stability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4370" y="7082790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Models should exhibit consistent prediction accuracy over time to be considered reliable for stock market forecasting.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11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Comparison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9499" y="2850237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LSTM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Strong in capturing temporal dependencies, but can be prone to overfitting and computationally expensive.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2244" y="2850237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Linear Regression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Simple and interpretable, but may struggle with non-linear relationships and require careful feature engineering.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521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6757" y="5637133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52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425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Versatile and robust, but may be less accurate for complex time series patterns.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2024-10-08T05:10:57Z</dcterms:created>
  <dcterms:modified xsi:type="dcterms:W3CDTF">2024-10-08T05:10:57Z</dcterms:modified>
</cp:coreProperties>
</file>